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50" r:id="rId2"/>
  </p:sldMasterIdLst>
  <p:notesMasterIdLst>
    <p:notesMasterId r:id="rId7"/>
  </p:notesMasterIdLst>
  <p:sldIdLst>
    <p:sldId id="256" r:id="rId3"/>
    <p:sldId id="258" r:id="rId4"/>
    <p:sldId id="260" r:id="rId5"/>
    <p:sldId id="259" r:id="rId6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00"/>
  </p:normalViewPr>
  <p:slideViewPr>
    <p:cSldViewPr>
      <p:cViewPr varScale="1">
        <p:scale>
          <a:sx n="101" d="100"/>
          <a:sy n="101" d="100"/>
        </p:scale>
        <p:origin x="126" y="2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ableStyles" Target="tableStyles.xml"/><Relationship Id="rId5" Type="http://schemas.openxmlformats.org/officeDocument/2006/relationships/slide" Target="slides/slide3.xml"/><Relationship Id="rId10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>
            <a:extLst>
              <a:ext uri="{FF2B5EF4-FFF2-40B4-BE49-F238E27FC236}">
                <a16:creationId xmlns:a16="http://schemas.microsoft.com/office/drawing/2014/main" id="{B67735B5-54F6-4618-BAA6-03240D952B5B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en-US"/>
          </a:p>
        </p:txBody>
      </p:sp>
      <p:sp>
        <p:nvSpPr>
          <p:cNvPr id="39939" name="Rectangle 3">
            <a:extLst>
              <a:ext uri="{FF2B5EF4-FFF2-40B4-BE49-F238E27FC236}">
                <a16:creationId xmlns:a16="http://schemas.microsoft.com/office/drawing/2014/main" id="{197DF50A-C690-4986-8E46-6CB456F25CC1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 altLang="en-US"/>
          </a:p>
        </p:txBody>
      </p:sp>
      <p:sp>
        <p:nvSpPr>
          <p:cNvPr id="39940" name="Rectangle 4">
            <a:extLst>
              <a:ext uri="{FF2B5EF4-FFF2-40B4-BE49-F238E27FC236}">
                <a16:creationId xmlns:a16="http://schemas.microsoft.com/office/drawing/2014/main" id="{D09A11B1-1EF0-4ADF-A32D-280814EE65E3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9941" name="Rectangle 5">
            <a:extLst>
              <a:ext uri="{FF2B5EF4-FFF2-40B4-BE49-F238E27FC236}">
                <a16:creationId xmlns:a16="http://schemas.microsoft.com/office/drawing/2014/main" id="{B886A171-EAD6-4A11-AFE4-D10CBB5BF681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39942" name="Rectangle 6">
            <a:extLst>
              <a:ext uri="{FF2B5EF4-FFF2-40B4-BE49-F238E27FC236}">
                <a16:creationId xmlns:a16="http://schemas.microsoft.com/office/drawing/2014/main" id="{67BF385D-796E-412D-9952-4878E989FD44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en-US"/>
          </a:p>
        </p:txBody>
      </p:sp>
      <p:sp>
        <p:nvSpPr>
          <p:cNvPr id="39943" name="Rectangle 7">
            <a:extLst>
              <a:ext uri="{FF2B5EF4-FFF2-40B4-BE49-F238E27FC236}">
                <a16:creationId xmlns:a16="http://schemas.microsoft.com/office/drawing/2014/main" id="{04FCBACD-5CF6-4FDE-BE2B-DBADABF5C35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28675E97-B813-43A7-ABD7-0AAC9AFABFFA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4.xml"/><Relationship Id="rId1" Type="http://schemas.openxmlformats.org/officeDocument/2006/relationships/tags" Target="../tags/tag3.xml"/><Relationship Id="rId4" Type="http://schemas.openxmlformats.org/officeDocument/2006/relationships/image" Target="../media/image2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2.xml"/><Relationship Id="rId2" Type="http://schemas.openxmlformats.org/officeDocument/2006/relationships/tags" Target="../tags/tag8.xml"/><Relationship Id="rId1" Type="http://schemas.openxmlformats.org/officeDocument/2006/relationships/tags" Target="../tags/tag7.xml"/><Relationship Id="rId4" Type="http://schemas.openxmlformats.org/officeDocument/2006/relationships/image" Target="../media/image2.jpeg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0">
          <a:blip r:embed="rId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>
            <a:extLst>
              <a:ext uri="{FF2B5EF4-FFF2-40B4-BE49-F238E27FC236}">
                <a16:creationId xmlns:a16="http://schemas.microsoft.com/office/drawing/2014/main" id="{30E6672F-0893-428E-8588-5330F7EDA145}"/>
              </a:ext>
            </a:extLst>
          </p:cNvPr>
          <p:cNvSpPr>
            <a:spLocks noGrp="1" noChangeArrowheads="1"/>
          </p:cNvSpPr>
          <p:nvPr>
            <p:ph type="ctrTitle"/>
            <p:custDataLst>
              <p:tags r:id="rId1"/>
            </p:custDataLst>
          </p:nvPr>
        </p:nvSpPr>
        <p:spPr>
          <a:xfrm>
            <a:off x="2701925" y="2130425"/>
            <a:ext cx="4800600" cy="1470025"/>
          </a:xfrm>
        </p:spPr>
        <p:txBody>
          <a:bodyPr/>
          <a:lstStyle>
            <a:lvl1pPr>
              <a:buClr>
                <a:srgbClr val="FFFFFF"/>
              </a:buClr>
              <a:defRPr/>
            </a:lvl1pPr>
          </a:lstStyle>
          <a:p>
            <a:pPr lvl="0"/>
            <a:r>
              <a:rPr lang="en-US" altLang="en-US" noProof="0"/>
              <a:t>Click to edit Master title style</a:t>
            </a:r>
          </a:p>
        </p:txBody>
      </p:sp>
      <p:sp>
        <p:nvSpPr>
          <p:cNvPr id="23555" name="Rectangle 3">
            <a:extLst>
              <a:ext uri="{FF2B5EF4-FFF2-40B4-BE49-F238E27FC236}">
                <a16:creationId xmlns:a16="http://schemas.microsoft.com/office/drawing/2014/main" id="{01B5B244-4854-48A6-91E6-0653E5D2A944}"/>
              </a:ext>
            </a:extLst>
          </p:cNvPr>
          <p:cNvSpPr>
            <a:spLocks noGrp="1" noChangeArrowheads="1"/>
          </p:cNvSpPr>
          <p:nvPr>
            <p:ph type="subTitle" idx="1"/>
            <p:custDataLst>
              <p:tags r:id="rId2"/>
            </p:custDataLst>
          </p:nvPr>
        </p:nvSpPr>
        <p:spPr>
          <a:xfrm>
            <a:off x="2701925" y="3886200"/>
            <a:ext cx="4114800" cy="1752600"/>
          </a:xfrm>
        </p:spPr>
        <p:txBody>
          <a:bodyPr/>
          <a:lstStyle>
            <a:lvl1pPr marL="0" indent="0">
              <a:buClr>
                <a:srgbClr val="FFFFFF"/>
              </a:buClr>
              <a:buFontTx/>
              <a:buNone/>
              <a:defRPr/>
            </a:lvl1pPr>
          </a:lstStyle>
          <a:p>
            <a:pPr lvl="0"/>
            <a:r>
              <a:rPr lang="en-US" altLang="en-US" noProof="0"/>
              <a:t>Click to edit Master subtitle style</a:t>
            </a:r>
          </a:p>
        </p:txBody>
      </p:sp>
      <p:sp>
        <p:nvSpPr>
          <p:cNvPr id="23556" name="Rectangle 4">
            <a:extLst>
              <a:ext uri="{FF2B5EF4-FFF2-40B4-BE49-F238E27FC236}">
                <a16:creationId xmlns:a16="http://schemas.microsoft.com/office/drawing/2014/main" id="{27AD1EFB-2244-4577-8A5B-809B3CF8EFD8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23557" name="Rectangle 5">
            <a:extLst>
              <a:ext uri="{FF2B5EF4-FFF2-40B4-BE49-F238E27FC236}">
                <a16:creationId xmlns:a16="http://schemas.microsoft.com/office/drawing/2014/main" id="{70A7A309-7D3E-4D8B-A1F5-6D2C158BF4A5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23558" name="Rectangle 6">
            <a:extLst>
              <a:ext uri="{FF2B5EF4-FFF2-40B4-BE49-F238E27FC236}">
                <a16:creationId xmlns:a16="http://schemas.microsoft.com/office/drawing/2014/main" id="{9291A6AD-1A4B-4CF0-BC5F-F695EF306122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75FA856F-9F1F-47B9-B98A-2535AD2D71E9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900919-30BF-446D-BED8-FBA00A73E2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E99A410-8590-41DC-9D9D-D3A6123EEB8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F628554-E1A4-4C13-8F51-0145DA05AC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D7C459E-625C-4E19-B08D-4E85B2CA90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8BC8D08-B277-4B82-91F8-1A9A395CE5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184E302-B2E8-40C1-B2C0-7DA0F46F08D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651839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47D80AC-9169-4FD3-B975-0C66A16F81E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7439025" y="274638"/>
            <a:ext cx="158115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B2950A2-E64E-4FD5-81E2-EB430DAA110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2693988" y="274638"/>
            <a:ext cx="4592637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69C34F4-72B7-4870-AF2F-03CCD756AE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A23D7B2-4AEA-4A63-94C9-953EDCBBCE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65C1C37-0139-4E9F-8B7C-8E0FA7C218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9B46359-5D6B-4912-844F-2BE977B4520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8483181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blipFill dpi="0" rotWithShape="0">
          <a:blip r:embed="rId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>
            <a:extLst>
              <a:ext uri="{FF2B5EF4-FFF2-40B4-BE49-F238E27FC236}">
                <a16:creationId xmlns:a16="http://schemas.microsoft.com/office/drawing/2014/main" id="{7D02A347-8AAA-4FC3-8836-A1079E971E5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6525" y="136525"/>
            <a:ext cx="8866188" cy="6581775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23" name="Rectangle 3">
            <a:extLst>
              <a:ext uri="{FF2B5EF4-FFF2-40B4-BE49-F238E27FC236}">
                <a16:creationId xmlns:a16="http://schemas.microsoft.com/office/drawing/2014/main" id="{5A361364-50B5-4C44-8503-31AFFD0A501B}"/>
              </a:ext>
            </a:extLst>
          </p:cNvPr>
          <p:cNvSpPr>
            <a:spLocks noGrp="1" noChangeArrowheads="1"/>
          </p:cNvSpPr>
          <p:nvPr>
            <p:ph type="ctrTitle"/>
            <p:custDataLst>
              <p:tags r:id="rId1"/>
            </p:custDataLst>
          </p:nvPr>
        </p:nvSpPr>
        <p:spPr>
          <a:xfrm>
            <a:off x="455613" y="2130425"/>
            <a:ext cx="7313612" cy="1470025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en-US" noProof="0"/>
              <a:t>Click to edit Master title style</a:t>
            </a:r>
          </a:p>
        </p:txBody>
      </p:sp>
      <p:sp>
        <p:nvSpPr>
          <p:cNvPr id="30724" name="Rectangle 4">
            <a:extLst>
              <a:ext uri="{FF2B5EF4-FFF2-40B4-BE49-F238E27FC236}">
                <a16:creationId xmlns:a16="http://schemas.microsoft.com/office/drawing/2014/main" id="{91E632E8-163A-43F7-AF72-20D8A77A6603}"/>
              </a:ext>
            </a:extLst>
          </p:cNvPr>
          <p:cNvSpPr>
            <a:spLocks noGrp="1" noChangeArrowheads="1"/>
          </p:cNvSpPr>
          <p:nvPr>
            <p:ph type="subTitle" idx="1"/>
            <p:custDataLst>
              <p:tags r:id="rId2"/>
            </p:custDataLst>
          </p:nvPr>
        </p:nvSpPr>
        <p:spPr>
          <a:xfrm>
            <a:off x="455613" y="3886200"/>
            <a:ext cx="7313612" cy="1752600"/>
          </a:xfrm>
        </p:spPr>
        <p:txBody>
          <a:bodyPr/>
          <a:lstStyle>
            <a:lvl1pPr marL="0" indent="0">
              <a:buClr>
                <a:srgbClr val="FFFFFF"/>
              </a:buClr>
              <a:buFontTx/>
              <a:buNone/>
              <a:defRPr/>
            </a:lvl1pPr>
          </a:lstStyle>
          <a:p>
            <a:pPr lvl="0"/>
            <a:r>
              <a:rPr lang="en-US" altLang="en-US" noProof="0"/>
              <a:t>Click to edit Master subtitle style</a:t>
            </a:r>
          </a:p>
        </p:txBody>
      </p:sp>
      <p:sp>
        <p:nvSpPr>
          <p:cNvPr id="30725" name="Rectangle 5">
            <a:extLst>
              <a:ext uri="{FF2B5EF4-FFF2-40B4-BE49-F238E27FC236}">
                <a16:creationId xmlns:a16="http://schemas.microsoft.com/office/drawing/2014/main" id="{4FCFB83C-F68A-4656-B1B6-95284B48FF38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0726" name="Rectangle 6">
            <a:extLst>
              <a:ext uri="{FF2B5EF4-FFF2-40B4-BE49-F238E27FC236}">
                <a16:creationId xmlns:a16="http://schemas.microsoft.com/office/drawing/2014/main" id="{0B812ED6-9BB1-4790-BCD1-E0587329ACE1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0727" name="Rectangle 7">
            <a:extLst>
              <a:ext uri="{FF2B5EF4-FFF2-40B4-BE49-F238E27FC236}">
                <a16:creationId xmlns:a16="http://schemas.microsoft.com/office/drawing/2014/main" id="{E947A23B-FE1F-4D75-8889-A16D8E8F5CAE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AE79D4DF-5A02-4E3B-BBE5-CCA7B70380A1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482765-B3B0-4203-8F6D-F903538387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A5E0E9-9C93-4E5C-B1E4-C8CC4BA7B38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DE16D94-A5C0-4969-9063-C45F66F4DB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F971428-DEF7-422D-A191-81180DCC03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F33902F-D5AC-41BA-BB98-90417583EC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F0DDEDA-5F1A-4428-A1A1-C3720C7CB68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6053821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7810FB-A287-4C61-AC27-5D08DE8B3D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CB2A881-E623-4390-9820-72647C77024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9F2D746-BC37-4A1B-82DB-CD40679910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32BB75B-72A9-420D-A1F4-C9DFE349B2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841CEB7-6B56-464E-B02E-449B843BE4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4069D2B-EA74-47F0-8BDD-CDFDB3D6180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9794140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D3D944-2859-41D5-B4AF-9C27C80B5C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A48708-FF89-4CFF-A9D2-E5A33FDD10C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5613" y="1600200"/>
            <a:ext cx="4037012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ACEFA77-6265-44D1-8F08-DF6AD9773E7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5025" y="1600200"/>
            <a:ext cx="4037013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14A55BC-7495-442C-9E8B-5360E9E75F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DC33426-70BE-4F7A-BF17-BBB285BC47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516588C-CDDA-43E1-9715-8CEF4874F9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8EAA86C-4DC7-4D33-84CC-81930FBC143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9230223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7855AD-6478-4EDE-A780-0E7A118DC2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8970456-C117-47A4-85AB-FF378356C8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A5280C0-2378-47B9-9C9A-50332120738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BAB5028-5C82-49DB-8164-94B2D6E9A02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82C563A-1E24-4E65-85B7-90E62111ED4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6BA1026-5C8B-4370-A75F-490B6ECC86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AEBCF21-ECD2-4F70-A34C-54356DAB22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9DB263F-B735-478B-9DCA-4DF4C83160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A7BEDF9-28BE-47B8-93F7-DFBE25203B7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0663977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FBE30E-616C-4939-A97A-5E9EC8C839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6AF9656-E8BD-4EA9-8851-D6E364CB19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DF9F477-66E8-44C4-8D0C-61858FB0FA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16F9D5E-F3B6-44A8-AD33-FA0E5D72EB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DCA475E-5830-4060-9A77-D1536873AD0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4714303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54DF168-CAA2-4857-8198-86CA20877B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C7C8A90-097A-45D0-9F0A-441FE4C5BF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9FB3D37-54E1-401B-A956-6E6C7DF4F9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6306759-9932-4D22-AEA5-B7CFFCB3032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3076492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AB2363-730F-408D-8B39-889CC1779F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9A5CA5-075E-4C7A-9C12-625D58B294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04F43A1-E693-4808-B7A0-F573B107CF3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45FD2EE-49FA-4132-A676-849F6F3595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335535F-6B20-482A-BC39-B2C225B370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1AA7724-61FB-44AF-BC16-1A45665643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7A3947-57D3-4B00-84ED-DE773812D30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83828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F71A2C-C1E9-4C8C-9E0E-A1B9EE6AF9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46C3F2-F671-40FA-9F84-6E07A04AEE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B3C1988-2823-4220-85F2-67C58AD518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F89A6CC-6050-4C8F-92B2-25D1C87D99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C7C468F-0643-4E3E-82B0-4CDD5986F5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FCC8841-4905-44D5-99ED-3646B7968B9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1903472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3C4728-9849-404C-92CD-E6858C2BF2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F2DA6F6-5832-4969-A568-E08165FA045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6F662B0-731A-483D-86B3-C000EEA3A06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70B8AF6-7A06-44C4-99B8-45D52280D5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FFC634B-5635-44F1-AB0A-9B70E70EF0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C80E1C8-59FF-4FD1-B71C-CF408F0282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0EB8908-1E97-4628-B4AF-C21B4C48CB0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5392645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C8EEF4-DEA6-4777-8840-3B715411D9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B5C64A2-5F1D-4A0B-B30F-8F81B35E3E7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85EAF01-F59B-4205-96F4-2B764D717A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CFCB85-8400-45FF-9F0B-D93EC2F568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749E5C-BFEA-4CAF-B7E3-C8C90CF6E5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F9AAC64-BB1C-4856-8017-EA7714C3093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8040032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4B15BA5-422A-4A1D-8ABD-DF0AFE6AB2B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626225" y="274638"/>
            <a:ext cx="2055813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E0E1A7F-6768-4E0B-8B25-6AACE233634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455613" y="274638"/>
            <a:ext cx="6018212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3410082-681B-4EC4-9CA3-BB727666E0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EC5CD4-CE48-492C-AE26-20231A0559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D31F4E4-0ADC-472F-B615-69DA6B2775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0407FF-67C4-4808-BED7-EE57930FA4A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142175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F5FA3B-CA25-46EE-9B00-2E33428481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BC6C400-373F-411C-9E0C-9C3B989C04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399755D-E78E-41DE-8D4D-7043636811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BD2D3A0-52B9-4421-877F-FD49A2D349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B46412-C480-4765-A522-2C4E1F4D42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D89CCCB-1B8B-436D-9C4D-654B12586AE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88012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9C893D-03C7-40B8-AC2C-F7D8F41186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6E0770-489A-40BC-82B2-BCD87462CC5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693988" y="1600200"/>
            <a:ext cx="30861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1BC7A56-6E2D-429A-BD00-03D96EFFF0C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932488" y="1600200"/>
            <a:ext cx="3087687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300ADB5-EB92-4E1C-95B0-0021176EBE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226B089-AF6F-44FA-934D-2D4F2E14B4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74D41AC-AB45-4EAC-AB97-53720DB79E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F58D4F9-D688-4AE2-9A8F-CD28B8F405D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741544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59D792-4197-495B-8930-5A98565BB3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61231CE-B5E4-47F7-8047-84CEC368554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BC57B8F-1395-4C8A-AED5-C92A42BD47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4CC4375-D3F2-4993-982F-C3F2AC2DBE8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3EA295A-6BCB-41B5-9266-BFD2BA220E8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36AE21B-77F8-4D7C-AC3A-08CAD0CF34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D7332BD-E7B1-475B-8085-19B97FDD30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58D1E4F-9396-492A-B2E8-85C29D84CD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18ED506-3C8B-4200-8BC9-7842135E630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84357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DAC4B6-70CF-4153-8DBD-DF58F7C8CB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4A00650-8885-4680-B201-47F3616839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E8B6F6D-A881-4A66-9ABC-25ECC139B1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0819576-78DD-4F4D-B408-D10B9C5134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96231BA-8183-4FFA-93B6-518DCE24EC9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966193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C73C8A0-14E3-498E-94A5-063F58F257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19AE760-175E-4DA3-A075-E6DEF27D70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8837683-DF62-401B-BCFE-551B75C114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AB76477-1C48-4A03-9D79-3667E5527EE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21356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250959-9BAF-4720-B49D-F738C464A1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1A36D3-78DD-4642-9A09-99B9C39271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A561E11-0BD6-4693-87E4-29C2DD13702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679732D-9AED-4223-8F89-50D86736BB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25C70FA-CF82-4DC2-880E-13C63548C8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2773F3A-6E64-4B0F-B294-9899C01221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940AF7E-66FB-4B4A-B709-D791ADA80F7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267357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F56E7F-9866-4E34-8C5A-FA763A7FD0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BBF2996-1379-4E97-9F1C-3760DB88D92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83487B9-878A-4266-9D5E-44BEF2B549C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EEF9332-7644-4A18-909F-1C62C81417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B83E3D7-5565-44DC-9E0C-2F8AD38DE5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4D37698-D729-458C-AE85-841AF383B3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680E328-E899-44FE-8D38-2D001BC58D6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450504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ags" Target="../tags/tag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ags" Target="../tags/tag2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ags" Target="../tags/tag5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tags" Target="../tags/tag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5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7C2A12EA-0FEC-42D3-AC1D-2F5F6AE06281}"/>
              </a:ext>
            </a:extLst>
          </p:cNvPr>
          <p:cNvSpPr>
            <a:spLocks noGrp="1" noChangeArrowheads="1"/>
          </p:cNvSpPr>
          <p:nvPr>
            <p:ph type="title"/>
            <p:custDataLst>
              <p:tags r:id="rId13"/>
            </p:custDataLst>
          </p:nvPr>
        </p:nvSpPr>
        <p:spPr bwMode="auto">
          <a:xfrm>
            <a:off x="2703513" y="274638"/>
            <a:ext cx="6316662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7AA1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2AC6362D-0732-43F2-B9B8-F36D4EBE3E54}"/>
              </a:ext>
            </a:extLst>
          </p:cNvPr>
          <p:cNvSpPr>
            <a:spLocks noGrp="1" noChangeArrowheads="1"/>
          </p:cNvSpPr>
          <p:nvPr>
            <p:ph type="body" idx="1"/>
            <p:custDataLst>
              <p:tags r:id="rId14"/>
            </p:custDataLst>
          </p:nvPr>
        </p:nvSpPr>
        <p:spPr bwMode="auto">
          <a:xfrm>
            <a:off x="2693988" y="1600200"/>
            <a:ext cx="6326187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7AA1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9D54D38F-A900-4AB3-87E3-4C4CE477FF8E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 alt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C735D82C-B818-40FA-91B7-B7F2569CCBE9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 alt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DB4A0B68-359F-4B40-8965-429C286DCB16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4713300F-C01F-476C-A520-B3FAB8823E8F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49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  <p:sldLayoutId id="2147483660" r:id="rId10"/>
    <p:sldLayoutId id="2147483661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panose="020B0604020202020204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panose="020B0604020202020204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panose="020B0604020202020204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panose="020B0604020202020204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panose="020B0604020202020204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panose="020B0604020202020204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panose="020B0604020202020204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panose="020B0604020202020204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5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>
            <a:extLst>
              <a:ext uri="{FF2B5EF4-FFF2-40B4-BE49-F238E27FC236}">
                <a16:creationId xmlns:a16="http://schemas.microsoft.com/office/drawing/2014/main" id="{0AC9D921-9496-499F-B3E9-1A03D19454B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6525" y="136525"/>
            <a:ext cx="8866188" cy="6581775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699" name="Rectangle 3">
            <a:extLst>
              <a:ext uri="{FF2B5EF4-FFF2-40B4-BE49-F238E27FC236}">
                <a16:creationId xmlns:a16="http://schemas.microsoft.com/office/drawing/2014/main" id="{36BCAD13-4DE1-4329-B150-D47D1794F776}"/>
              </a:ext>
            </a:extLst>
          </p:cNvPr>
          <p:cNvSpPr>
            <a:spLocks noGrp="1" noChangeArrowheads="1"/>
          </p:cNvSpPr>
          <p:nvPr>
            <p:ph type="title"/>
            <p:custDataLst>
              <p:tags r:id="rId13"/>
            </p:custDataLst>
          </p:nvPr>
        </p:nvSpPr>
        <p:spPr bwMode="auto">
          <a:xfrm>
            <a:off x="455613" y="274638"/>
            <a:ext cx="8226425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7AA1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29700" name="Rectangle 4">
            <a:extLst>
              <a:ext uri="{FF2B5EF4-FFF2-40B4-BE49-F238E27FC236}">
                <a16:creationId xmlns:a16="http://schemas.microsoft.com/office/drawing/2014/main" id="{86E1E13D-1674-4E43-9EDC-71DCAC55DCD5}"/>
              </a:ext>
            </a:extLst>
          </p:cNvPr>
          <p:cNvSpPr>
            <a:spLocks noGrp="1" noChangeArrowheads="1"/>
          </p:cNvSpPr>
          <p:nvPr>
            <p:ph type="body" idx="1"/>
            <p:custDataLst>
              <p:tags r:id="rId14"/>
            </p:custDataLst>
          </p:nvPr>
        </p:nvSpPr>
        <p:spPr bwMode="auto">
          <a:xfrm>
            <a:off x="455613" y="1600200"/>
            <a:ext cx="8226425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7AA1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29701" name="Rectangle 5">
            <a:extLst>
              <a:ext uri="{FF2B5EF4-FFF2-40B4-BE49-F238E27FC236}">
                <a16:creationId xmlns:a16="http://schemas.microsoft.com/office/drawing/2014/main" id="{A4DAE765-4626-472A-A854-0857138B48DF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 altLang="en-US"/>
          </a:p>
        </p:txBody>
      </p:sp>
      <p:sp>
        <p:nvSpPr>
          <p:cNvPr id="29702" name="Rectangle 6">
            <a:extLst>
              <a:ext uri="{FF2B5EF4-FFF2-40B4-BE49-F238E27FC236}">
                <a16:creationId xmlns:a16="http://schemas.microsoft.com/office/drawing/2014/main" id="{2C36D3D4-85F1-4718-A316-765144704636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 altLang="en-US"/>
          </a:p>
        </p:txBody>
      </p:sp>
      <p:sp>
        <p:nvSpPr>
          <p:cNvPr id="29703" name="Rectangle 7">
            <a:extLst>
              <a:ext uri="{FF2B5EF4-FFF2-40B4-BE49-F238E27FC236}">
                <a16:creationId xmlns:a16="http://schemas.microsoft.com/office/drawing/2014/main" id="{33558914-D41A-412B-8558-28365FF9AFB1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B4A2CC41-3EB6-41FF-BF8E-2F977A2C5B32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fontAlgn="base">
        <a:spcBef>
          <a:spcPct val="0"/>
        </a:spcBef>
        <a:spcAft>
          <a:spcPct val="0"/>
        </a:spcAft>
        <a:buClr>
          <a:schemeClr val="tx1"/>
        </a:buClr>
        <a:defRPr sz="32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panose="020B0604020202020204" pitchFamily="34" charset="0"/>
        </a:defRPr>
      </a:lvl2pPr>
      <a:lvl3pPr algn="l" rtl="0" fontAlgn="base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panose="020B0604020202020204" pitchFamily="34" charset="0"/>
        </a:defRPr>
      </a:lvl3pPr>
      <a:lvl4pPr algn="l" rtl="0" fontAlgn="base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panose="020B0604020202020204" pitchFamily="34" charset="0"/>
        </a:defRPr>
      </a:lvl4pPr>
      <a:lvl5pPr algn="l" rtl="0" fontAlgn="base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panose="020B060402020202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panose="020B060402020202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panose="020B060402020202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panose="020B060402020202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panose="020B060402020202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tx1"/>
        </a:buClr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tx1"/>
        </a:buClr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>
            <a:extLst>
              <a:ext uri="{FF2B5EF4-FFF2-40B4-BE49-F238E27FC236}">
                <a16:creationId xmlns:a16="http://schemas.microsoft.com/office/drawing/2014/main" id="{F7B456AC-D9EE-405D-8A86-445D70C9FB89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en-US" sz="4800" dirty="0"/>
              <a:t>The Basis Of Our Judgment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32ACC3-22AD-4B3A-8BB8-EB7A4114C8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700" dirty="0"/>
              <a:t>Bible Teaching On Judgment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8C42EE-819A-4AC6-B83B-A598803991B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0" hangingPunct="0"/>
            <a:r>
              <a:rPr lang="en-US" sz="4000" dirty="0">
                <a:solidFill>
                  <a:schemeClr val="tx2"/>
                </a:solidFill>
              </a:rPr>
              <a:t>In the Beginning of the Bible: - Gen. 4:7</a:t>
            </a:r>
          </a:p>
          <a:p>
            <a:pPr eaLnBrk="0" hangingPunct="0"/>
            <a:r>
              <a:rPr lang="en-US" sz="4000" dirty="0">
                <a:solidFill>
                  <a:schemeClr val="tx2"/>
                </a:solidFill>
              </a:rPr>
              <a:t>Before Abraham: -Job 34:10-11</a:t>
            </a:r>
          </a:p>
          <a:p>
            <a:pPr eaLnBrk="0" hangingPunct="0"/>
            <a:r>
              <a:rPr lang="en-US" sz="4000" dirty="0">
                <a:solidFill>
                  <a:schemeClr val="tx2"/>
                </a:solidFill>
              </a:rPr>
              <a:t>During the Law of Moses - Prov. 24:11-12; Jer. 17:10; 32:19; Ezek. 33:18-20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32ACC3-22AD-4B3A-8BB8-EB7A4114C8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700" dirty="0"/>
              <a:t>Bible Teaching On Judgment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8C42EE-819A-4AC6-B83B-A598803991B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eaLnBrk="0" hangingPunct="0"/>
            <a:r>
              <a:rPr lang="en-US" sz="4000" dirty="0">
                <a:solidFill>
                  <a:schemeClr val="tx2"/>
                </a:solidFill>
              </a:rPr>
              <a:t>The Teaching of Jesus - Matt. 7:21-27; Lk. 13:6-9; Jn. 15:8</a:t>
            </a:r>
          </a:p>
          <a:p>
            <a:pPr eaLnBrk="0" hangingPunct="0"/>
            <a:r>
              <a:rPr lang="en-US" sz="4000" dirty="0">
                <a:solidFill>
                  <a:schemeClr val="tx2"/>
                </a:solidFill>
              </a:rPr>
              <a:t>The Teaching of the Apostles - Rom. 2:5-10; 2 Cor. 5:9-10; Gal. 6:7-10; Eph. 5:3-7; Col. 3:23-25; 1 Tim. 5:8; 2 Tim. 4:14; Heb. 2:2-3; 10:26-30; Jas. 1:26; 1 Pet. 1:17; Rev. 2:23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47996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>
            <a:extLst>
              <a:ext uri="{FF2B5EF4-FFF2-40B4-BE49-F238E27FC236}">
                <a16:creationId xmlns:a16="http://schemas.microsoft.com/office/drawing/2014/main" id="{66A3EE89-826B-438F-8BC3-4CD3B3C6F74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>
                <a:solidFill>
                  <a:schemeClr val="bg1"/>
                </a:solidFill>
              </a:rPr>
              <a:t> </a:t>
            </a:r>
            <a:r>
              <a:rPr lang="en-US" sz="4700" b="1" dirty="0">
                <a:solidFill>
                  <a:schemeClr val="tx2"/>
                </a:solidFill>
              </a:rPr>
              <a:t>Conclusion Of The Bible</a:t>
            </a:r>
            <a:endParaRPr lang="en-US" altLang="en-US" sz="4700" dirty="0">
              <a:solidFill>
                <a:schemeClr val="tx2"/>
              </a:solidFill>
            </a:endParaRPr>
          </a:p>
        </p:txBody>
      </p:sp>
      <p:sp>
        <p:nvSpPr>
          <p:cNvPr id="60419" name="Rectangle 3">
            <a:extLst>
              <a:ext uri="{FF2B5EF4-FFF2-40B4-BE49-F238E27FC236}">
                <a16:creationId xmlns:a16="http://schemas.microsoft.com/office/drawing/2014/main" id="{B4CCA3D5-FB0C-4E69-98DE-F27D9923192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4000" dirty="0">
                <a:solidFill>
                  <a:schemeClr val="tx2"/>
                </a:solidFill>
              </a:rPr>
              <a:t>Rev. 20:12-13</a:t>
            </a:r>
          </a:p>
          <a:p>
            <a:r>
              <a:rPr lang="en-US" sz="4000" dirty="0">
                <a:solidFill>
                  <a:schemeClr val="tx2"/>
                </a:solidFill>
              </a:rPr>
              <a:t>The Bible still says - Heb. 5:9</a:t>
            </a:r>
          </a:p>
          <a:p>
            <a:r>
              <a:rPr lang="en-US" sz="4000" dirty="0">
                <a:solidFill>
                  <a:schemeClr val="tx2"/>
                </a:solidFill>
              </a:rPr>
              <a:t>Those who teach that all we must do is believe to be saved at the Judgment are deceivers </a:t>
            </a:r>
          </a:p>
          <a:p>
            <a:endParaRPr lang="en-US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0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604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604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NRSTYLE" val="Indezine_SM_Titl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NRSTYLE" val="Indezine_SM_Text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NRSTYLE" val="Indezine_TM_Titl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NRSTYLE" val="Indezine_TM_Text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NRSTYLE" val="Indezine_SM2_Titl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NRSTYLE" val="Indezine_SM2_Text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NRSTYLE" val="Indezine_TM2_Titl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NRSTYLE" val="Indezine_TM2_Text"/>
</p:tagLst>
</file>

<file path=ppt/theme/theme1.xml><?xml version="1.0" encoding="utf-8"?>
<a:theme xmlns:a="http://schemas.openxmlformats.org/drawingml/2006/main" name="Office Theme">
  <a:themeElements>
    <a:clrScheme name="Office Theme 2">
      <a:dk1>
        <a:srgbClr val="333333"/>
      </a:dk1>
      <a:lt1>
        <a:srgbClr val="FFFFFF"/>
      </a:lt1>
      <a:dk2>
        <a:srgbClr val="0000CC"/>
      </a:dk2>
      <a:lt2>
        <a:srgbClr val="FFFFFF"/>
      </a:lt2>
      <a:accent1>
        <a:srgbClr val="79B8F2"/>
      </a:accent1>
      <a:accent2>
        <a:srgbClr val="CFAAF2"/>
      </a:accent2>
      <a:accent3>
        <a:srgbClr val="AAAAE2"/>
      </a:accent3>
      <a:accent4>
        <a:srgbClr val="DADADA"/>
      </a:accent4>
      <a:accent5>
        <a:srgbClr val="BED8F7"/>
      </a:accent5>
      <a:accent6>
        <a:srgbClr val="BB9ADB"/>
      </a:accent6>
      <a:hlink>
        <a:srgbClr val="BFBFFF"/>
      </a:hlink>
      <a:folHlink>
        <a:srgbClr val="DEC8D8"/>
      </a:folHlink>
    </a:clrScheme>
    <a:fontScheme name="Office Them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Office Theme 1">
        <a:dk1>
          <a:srgbClr val="333333"/>
        </a:dk1>
        <a:lt1>
          <a:srgbClr val="FFFFFF"/>
        </a:lt1>
        <a:dk2>
          <a:srgbClr val="0000CC"/>
        </a:dk2>
        <a:lt2>
          <a:srgbClr val="FFFFFF"/>
        </a:lt2>
        <a:accent1>
          <a:srgbClr val="8787FF"/>
        </a:accent1>
        <a:accent2>
          <a:srgbClr val="A1A1FF"/>
        </a:accent2>
        <a:accent3>
          <a:srgbClr val="AAAAE2"/>
        </a:accent3>
        <a:accent4>
          <a:srgbClr val="DADADA"/>
        </a:accent4>
        <a:accent5>
          <a:srgbClr val="C3C3FF"/>
        </a:accent5>
        <a:accent6>
          <a:srgbClr val="9191E7"/>
        </a:accent6>
        <a:hlink>
          <a:srgbClr val="BABAFF"/>
        </a:hlink>
        <a:folHlink>
          <a:srgbClr val="C9C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2">
        <a:dk1>
          <a:srgbClr val="333333"/>
        </a:dk1>
        <a:lt1>
          <a:srgbClr val="FFFFFF"/>
        </a:lt1>
        <a:dk2>
          <a:srgbClr val="0000CC"/>
        </a:dk2>
        <a:lt2>
          <a:srgbClr val="FFFFFF"/>
        </a:lt2>
        <a:accent1>
          <a:srgbClr val="79B8F2"/>
        </a:accent1>
        <a:accent2>
          <a:srgbClr val="CFAAF2"/>
        </a:accent2>
        <a:accent3>
          <a:srgbClr val="AAAAE2"/>
        </a:accent3>
        <a:accent4>
          <a:srgbClr val="DADADA"/>
        </a:accent4>
        <a:accent5>
          <a:srgbClr val="BED8F7"/>
        </a:accent5>
        <a:accent6>
          <a:srgbClr val="BB9ADB"/>
        </a:accent6>
        <a:hlink>
          <a:srgbClr val="BFBFFF"/>
        </a:hlink>
        <a:folHlink>
          <a:srgbClr val="DEC8D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333333"/>
        </a:dk1>
        <a:lt1>
          <a:srgbClr val="FFFFFF"/>
        </a:lt1>
        <a:dk2>
          <a:srgbClr val="0000CC"/>
        </a:dk2>
        <a:lt2>
          <a:srgbClr val="FFFFFF"/>
        </a:lt2>
        <a:accent1>
          <a:srgbClr val="D6D18B"/>
        </a:accent1>
        <a:accent2>
          <a:srgbClr val="B2B2FF"/>
        </a:accent2>
        <a:accent3>
          <a:srgbClr val="AAAAE2"/>
        </a:accent3>
        <a:accent4>
          <a:srgbClr val="DADADA"/>
        </a:accent4>
        <a:accent5>
          <a:srgbClr val="E8E5C4"/>
        </a:accent5>
        <a:accent6>
          <a:srgbClr val="A1A1E7"/>
        </a:accent6>
        <a:hlink>
          <a:srgbClr val="B8CC8F"/>
        </a:hlink>
        <a:folHlink>
          <a:srgbClr val="E6CAA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4">
        <a:dk1>
          <a:srgbClr val="333333"/>
        </a:dk1>
        <a:lt1>
          <a:srgbClr val="FFFFFF"/>
        </a:lt1>
        <a:dk2>
          <a:srgbClr val="0000CC"/>
        </a:dk2>
        <a:lt2>
          <a:srgbClr val="FFFFFF"/>
        </a:lt2>
        <a:accent1>
          <a:srgbClr val="D9C282"/>
        </a:accent1>
        <a:accent2>
          <a:srgbClr val="93CC85"/>
        </a:accent2>
        <a:accent3>
          <a:srgbClr val="AAAAE2"/>
        </a:accent3>
        <a:accent4>
          <a:srgbClr val="DADADA"/>
        </a:accent4>
        <a:accent5>
          <a:srgbClr val="E9DDC1"/>
        </a:accent5>
        <a:accent6>
          <a:srgbClr val="85B978"/>
        </a:accent6>
        <a:hlink>
          <a:srgbClr val="DEC8CA"/>
        </a:hlink>
        <a:folHlink>
          <a:srgbClr val="BABA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CCCCCC"/>
        </a:lt2>
        <a:accent1>
          <a:srgbClr val="8787FF"/>
        </a:accent1>
        <a:accent2>
          <a:srgbClr val="A1A1FF"/>
        </a:accent2>
        <a:accent3>
          <a:srgbClr val="FFFFFF"/>
        </a:accent3>
        <a:accent4>
          <a:srgbClr val="000000"/>
        </a:accent4>
        <a:accent5>
          <a:srgbClr val="C3C3FF"/>
        </a:accent5>
        <a:accent6>
          <a:srgbClr val="9191E7"/>
        </a:accent6>
        <a:hlink>
          <a:srgbClr val="BABAFF"/>
        </a:hlink>
        <a:folHlink>
          <a:srgbClr val="C9C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CCCCCC"/>
        </a:lt2>
        <a:accent1>
          <a:srgbClr val="79B8F2"/>
        </a:accent1>
        <a:accent2>
          <a:srgbClr val="CFAAF2"/>
        </a:accent2>
        <a:accent3>
          <a:srgbClr val="FFFFFF"/>
        </a:accent3>
        <a:accent4>
          <a:srgbClr val="000000"/>
        </a:accent4>
        <a:accent5>
          <a:srgbClr val="BED8F7"/>
        </a:accent5>
        <a:accent6>
          <a:srgbClr val="BB9ADB"/>
        </a:accent6>
        <a:hlink>
          <a:srgbClr val="BFBFFF"/>
        </a:hlink>
        <a:folHlink>
          <a:srgbClr val="DEC8D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CCCCCC"/>
        </a:lt2>
        <a:accent1>
          <a:srgbClr val="D6D18B"/>
        </a:accent1>
        <a:accent2>
          <a:srgbClr val="B2B2FF"/>
        </a:accent2>
        <a:accent3>
          <a:srgbClr val="FFFFFF"/>
        </a:accent3>
        <a:accent4>
          <a:srgbClr val="000000"/>
        </a:accent4>
        <a:accent5>
          <a:srgbClr val="E8E5C4"/>
        </a:accent5>
        <a:accent6>
          <a:srgbClr val="A1A1E7"/>
        </a:accent6>
        <a:hlink>
          <a:srgbClr val="B8CC8F"/>
        </a:hlink>
        <a:folHlink>
          <a:srgbClr val="E6C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8">
        <a:dk1>
          <a:srgbClr val="000000"/>
        </a:dk1>
        <a:lt1>
          <a:srgbClr val="FFFFFF"/>
        </a:lt1>
        <a:dk2>
          <a:srgbClr val="000000"/>
        </a:dk2>
        <a:lt2>
          <a:srgbClr val="CCCCCC"/>
        </a:lt2>
        <a:accent1>
          <a:srgbClr val="D9C282"/>
        </a:accent1>
        <a:accent2>
          <a:srgbClr val="93CC85"/>
        </a:accent2>
        <a:accent3>
          <a:srgbClr val="FFFFFF"/>
        </a:accent3>
        <a:accent4>
          <a:srgbClr val="000000"/>
        </a:accent4>
        <a:accent5>
          <a:srgbClr val="E9DDC1"/>
        </a:accent5>
        <a:accent6>
          <a:srgbClr val="85B978"/>
        </a:accent6>
        <a:hlink>
          <a:srgbClr val="DEC8CA"/>
        </a:hlink>
        <a:folHlink>
          <a:srgbClr val="BABAF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Default Design">
  <a:themeElements>
    <a:clrScheme name="1_Default Design 2">
      <a:dk1>
        <a:srgbClr val="333333"/>
      </a:dk1>
      <a:lt1>
        <a:srgbClr val="FFFFFF"/>
      </a:lt1>
      <a:dk2>
        <a:srgbClr val="0000CC"/>
      </a:dk2>
      <a:lt2>
        <a:srgbClr val="FFFFFF"/>
      </a:lt2>
      <a:accent1>
        <a:srgbClr val="79B8F2"/>
      </a:accent1>
      <a:accent2>
        <a:srgbClr val="CFAAF2"/>
      </a:accent2>
      <a:accent3>
        <a:srgbClr val="AAAAE2"/>
      </a:accent3>
      <a:accent4>
        <a:srgbClr val="DADADA"/>
      </a:accent4>
      <a:accent5>
        <a:srgbClr val="BED8F7"/>
      </a:accent5>
      <a:accent6>
        <a:srgbClr val="BB9ADB"/>
      </a:accent6>
      <a:hlink>
        <a:srgbClr val="BFBFFF"/>
      </a:hlink>
      <a:folHlink>
        <a:srgbClr val="DEC8D8"/>
      </a:folHlink>
    </a:clrScheme>
    <a:fontScheme name="1_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1_Default Design 1">
        <a:dk1>
          <a:srgbClr val="333333"/>
        </a:dk1>
        <a:lt1>
          <a:srgbClr val="FFFFFF"/>
        </a:lt1>
        <a:dk2>
          <a:srgbClr val="0000CC"/>
        </a:dk2>
        <a:lt2>
          <a:srgbClr val="FFFFFF"/>
        </a:lt2>
        <a:accent1>
          <a:srgbClr val="8787FF"/>
        </a:accent1>
        <a:accent2>
          <a:srgbClr val="A1A1FF"/>
        </a:accent2>
        <a:accent3>
          <a:srgbClr val="AAAAE2"/>
        </a:accent3>
        <a:accent4>
          <a:srgbClr val="DADADA"/>
        </a:accent4>
        <a:accent5>
          <a:srgbClr val="C3C3FF"/>
        </a:accent5>
        <a:accent6>
          <a:srgbClr val="9191E7"/>
        </a:accent6>
        <a:hlink>
          <a:srgbClr val="BABAFF"/>
        </a:hlink>
        <a:folHlink>
          <a:srgbClr val="C9C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2">
        <a:dk1>
          <a:srgbClr val="333333"/>
        </a:dk1>
        <a:lt1>
          <a:srgbClr val="FFFFFF"/>
        </a:lt1>
        <a:dk2>
          <a:srgbClr val="0000CC"/>
        </a:dk2>
        <a:lt2>
          <a:srgbClr val="FFFFFF"/>
        </a:lt2>
        <a:accent1>
          <a:srgbClr val="79B8F2"/>
        </a:accent1>
        <a:accent2>
          <a:srgbClr val="CFAAF2"/>
        </a:accent2>
        <a:accent3>
          <a:srgbClr val="AAAAE2"/>
        </a:accent3>
        <a:accent4>
          <a:srgbClr val="DADADA"/>
        </a:accent4>
        <a:accent5>
          <a:srgbClr val="BED8F7"/>
        </a:accent5>
        <a:accent6>
          <a:srgbClr val="BB9ADB"/>
        </a:accent6>
        <a:hlink>
          <a:srgbClr val="BFBFFF"/>
        </a:hlink>
        <a:folHlink>
          <a:srgbClr val="DEC8D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3">
        <a:dk1>
          <a:srgbClr val="333333"/>
        </a:dk1>
        <a:lt1>
          <a:srgbClr val="FFFFFF"/>
        </a:lt1>
        <a:dk2>
          <a:srgbClr val="0000CC"/>
        </a:dk2>
        <a:lt2>
          <a:srgbClr val="FFFFFF"/>
        </a:lt2>
        <a:accent1>
          <a:srgbClr val="D6D18B"/>
        </a:accent1>
        <a:accent2>
          <a:srgbClr val="B2B2FF"/>
        </a:accent2>
        <a:accent3>
          <a:srgbClr val="AAAAE2"/>
        </a:accent3>
        <a:accent4>
          <a:srgbClr val="DADADA"/>
        </a:accent4>
        <a:accent5>
          <a:srgbClr val="E8E5C4"/>
        </a:accent5>
        <a:accent6>
          <a:srgbClr val="A1A1E7"/>
        </a:accent6>
        <a:hlink>
          <a:srgbClr val="B8CC8F"/>
        </a:hlink>
        <a:folHlink>
          <a:srgbClr val="E6CAA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4">
        <a:dk1>
          <a:srgbClr val="333333"/>
        </a:dk1>
        <a:lt1>
          <a:srgbClr val="FFFFFF"/>
        </a:lt1>
        <a:dk2>
          <a:srgbClr val="0000CC"/>
        </a:dk2>
        <a:lt2>
          <a:srgbClr val="FFFFFF"/>
        </a:lt2>
        <a:accent1>
          <a:srgbClr val="D9C282"/>
        </a:accent1>
        <a:accent2>
          <a:srgbClr val="93CC85"/>
        </a:accent2>
        <a:accent3>
          <a:srgbClr val="AAAAE2"/>
        </a:accent3>
        <a:accent4>
          <a:srgbClr val="DADADA"/>
        </a:accent4>
        <a:accent5>
          <a:srgbClr val="E9DDC1"/>
        </a:accent5>
        <a:accent6>
          <a:srgbClr val="85B978"/>
        </a:accent6>
        <a:hlink>
          <a:srgbClr val="DEC8CA"/>
        </a:hlink>
        <a:folHlink>
          <a:srgbClr val="BABA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5">
        <a:dk1>
          <a:srgbClr val="000000"/>
        </a:dk1>
        <a:lt1>
          <a:srgbClr val="FFFFFF"/>
        </a:lt1>
        <a:dk2>
          <a:srgbClr val="000000"/>
        </a:dk2>
        <a:lt2>
          <a:srgbClr val="CCCCCC"/>
        </a:lt2>
        <a:accent1>
          <a:srgbClr val="8787FF"/>
        </a:accent1>
        <a:accent2>
          <a:srgbClr val="A1A1FF"/>
        </a:accent2>
        <a:accent3>
          <a:srgbClr val="FFFFFF"/>
        </a:accent3>
        <a:accent4>
          <a:srgbClr val="000000"/>
        </a:accent4>
        <a:accent5>
          <a:srgbClr val="C3C3FF"/>
        </a:accent5>
        <a:accent6>
          <a:srgbClr val="9191E7"/>
        </a:accent6>
        <a:hlink>
          <a:srgbClr val="BABAFF"/>
        </a:hlink>
        <a:folHlink>
          <a:srgbClr val="C9C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6">
        <a:dk1>
          <a:srgbClr val="000000"/>
        </a:dk1>
        <a:lt1>
          <a:srgbClr val="FFFFFF"/>
        </a:lt1>
        <a:dk2>
          <a:srgbClr val="000000"/>
        </a:dk2>
        <a:lt2>
          <a:srgbClr val="CCCCCC"/>
        </a:lt2>
        <a:accent1>
          <a:srgbClr val="79B8F2"/>
        </a:accent1>
        <a:accent2>
          <a:srgbClr val="CFAAF2"/>
        </a:accent2>
        <a:accent3>
          <a:srgbClr val="FFFFFF"/>
        </a:accent3>
        <a:accent4>
          <a:srgbClr val="000000"/>
        </a:accent4>
        <a:accent5>
          <a:srgbClr val="BED8F7"/>
        </a:accent5>
        <a:accent6>
          <a:srgbClr val="BB9ADB"/>
        </a:accent6>
        <a:hlink>
          <a:srgbClr val="BFBFFF"/>
        </a:hlink>
        <a:folHlink>
          <a:srgbClr val="DEC8D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7">
        <a:dk1>
          <a:srgbClr val="000000"/>
        </a:dk1>
        <a:lt1>
          <a:srgbClr val="FFFFFF"/>
        </a:lt1>
        <a:dk2>
          <a:srgbClr val="000000"/>
        </a:dk2>
        <a:lt2>
          <a:srgbClr val="CCCCCC"/>
        </a:lt2>
        <a:accent1>
          <a:srgbClr val="D6D18B"/>
        </a:accent1>
        <a:accent2>
          <a:srgbClr val="B2B2FF"/>
        </a:accent2>
        <a:accent3>
          <a:srgbClr val="FFFFFF"/>
        </a:accent3>
        <a:accent4>
          <a:srgbClr val="000000"/>
        </a:accent4>
        <a:accent5>
          <a:srgbClr val="E8E5C4"/>
        </a:accent5>
        <a:accent6>
          <a:srgbClr val="A1A1E7"/>
        </a:accent6>
        <a:hlink>
          <a:srgbClr val="B8CC8F"/>
        </a:hlink>
        <a:folHlink>
          <a:srgbClr val="E6C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8">
        <a:dk1>
          <a:srgbClr val="000000"/>
        </a:dk1>
        <a:lt1>
          <a:srgbClr val="FFFFFF"/>
        </a:lt1>
        <a:dk2>
          <a:srgbClr val="000000"/>
        </a:dk2>
        <a:lt2>
          <a:srgbClr val="CCCCCC"/>
        </a:lt2>
        <a:accent1>
          <a:srgbClr val="D9C282"/>
        </a:accent1>
        <a:accent2>
          <a:srgbClr val="93CC85"/>
        </a:accent2>
        <a:accent3>
          <a:srgbClr val="FFFFFF"/>
        </a:accent3>
        <a:accent4>
          <a:srgbClr val="000000"/>
        </a:accent4>
        <a:accent5>
          <a:srgbClr val="E9DDC1"/>
        </a:accent5>
        <a:accent6>
          <a:srgbClr val="85B978"/>
        </a:accent6>
        <a:hlink>
          <a:srgbClr val="DEC8CA"/>
        </a:hlink>
        <a:folHlink>
          <a:srgbClr val="BABAF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legal_0202_slide</Template>
  <TotalTime>18</TotalTime>
  <Words>154</Words>
  <Application>Microsoft Office PowerPoint</Application>
  <PresentationFormat>On-screen Show (4:3)</PresentationFormat>
  <Paragraphs>12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Office Theme</vt:lpstr>
      <vt:lpstr>1_Default Design</vt:lpstr>
      <vt:lpstr>The Basis Of Our Judgment</vt:lpstr>
      <vt:lpstr>Bible Teaching On Judgment</vt:lpstr>
      <vt:lpstr>Bible Teaching On Judgment</vt:lpstr>
      <vt:lpstr> Conclusion Of The Bible</vt:lpstr>
    </vt:vector>
  </TitlesOfParts>
  <Company>Indezine.com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Basis Of Our Judgment</dc:title>
  <dc:creator>Jack Critchfield</dc:creator>
  <cp:lastModifiedBy>Jack Critchfield</cp:lastModifiedBy>
  <cp:revision>2</cp:revision>
  <dcterms:created xsi:type="dcterms:W3CDTF">2020-01-11T04:24:45Z</dcterms:created>
  <dcterms:modified xsi:type="dcterms:W3CDTF">2020-01-12T00:37:17Z</dcterms:modified>
</cp:coreProperties>
</file>